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>
        <p:scale>
          <a:sx n="66" d="100"/>
          <a:sy n="66" d="100"/>
        </p:scale>
        <p:origin x="882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5635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3247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259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354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2824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060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293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014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120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596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979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C5258-FDFE-45E1-B7D4-07735FED0179}" type="datetimeFigureOut">
              <a:rPr lang="en-GB" smtClean="0"/>
              <a:t>24/03/2018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2C1DEA-C830-432D-A174-04E1C35B4E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9340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/>
              <a:t>Taxi!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Location-based Predictive Modelling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Team</a:t>
            </a:r>
          </a:p>
          <a:p>
            <a:endParaRPr lang="en-GB" dirty="0" smtClean="0"/>
          </a:p>
          <a:p>
            <a:r>
              <a:rPr lang="en-GB" dirty="0" smtClean="0"/>
              <a:t>Sarah Hewitt</a:t>
            </a:r>
          </a:p>
        </p:txBody>
      </p:sp>
      <p:pic>
        <p:nvPicPr>
          <p:cNvPr id="1026" name="Picture 2" descr="Image result for NY tax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65" y="4287111"/>
            <a:ext cx="3943350" cy="245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friend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3378" y="4780915"/>
            <a:ext cx="3927293" cy="1963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friend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661" y="3994160"/>
            <a:ext cx="2534678" cy="419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044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does the data tell us?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89" y="2552837"/>
            <a:ext cx="5270011" cy="32033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87395" y="6030097"/>
            <a:ext cx="5338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Unsurprisingly, most journeys were single passenger….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5785388" y="5017842"/>
            <a:ext cx="5338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…and short trips of around a half a mile.</a:t>
            </a:r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587" y="1290346"/>
            <a:ext cx="6132333" cy="372749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482229" y="1290346"/>
            <a:ext cx="2193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No. of passengers: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9065003" y="5568432"/>
            <a:ext cx="26109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Note:  This data is based on a sample of 1% taken from January 2013.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315730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does the data tell us?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79477"/>
            <a:ext cx="6746885" cy="493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89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does the data tell us?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71" y="1418164"/>
            <a:ext cx="7539681" cy="531626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98971" y="1350238"/>
            <a:ext cx="36749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Pick up locations:  Number of </a:t>
            </a:r>
            <a:r>
              <a:rPr lang="en-GB" dirty="0" smtClean="0"/>
              <a:t>passengers (1-6) </a:t>
            </a:r>
            <a:r>
              <a:rPr lang="en-GB" dirty="0"/>
              <a:t>in the vehicle (colour), trip </a:t>
            </a:r>
            <a:r>
              <a:rPr lang="en-GB" dirty="0" smtClean="0"/>
              <a:t>time </a:t>
            </a:r>
            <a:r>
              <a:rPr lang="en-GB" dirty="0"/>
              <a:t>(size).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203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does the data tell us?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9390743" y="1445741"/>
            <a:ext cx="22787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Pick up locations:  Number of passengers (2-6) in the vehicle (colour), trip distance (size).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05" y="1579171"/>
            <a:ext cx="8810653" cy="527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148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116</Words>
  <Application>Microsoft Office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Taxi! Location-based Predictive Modelling</vt:lpstr>
      <vt:lpstr>What does the data tell us?</vt:lpstr>
      <vt:lpstr>What does the data tell us?</vt:lpstr>
      <vt:lpstr>What does the data tell us?</vt:lpstr>
      <vt:lpstr>What does the data tell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Taxi! Location-based Predictive Modelling</dc:title>
  <dc:creator>Sarah Hewitt</dc:creator>
  <cp:lastModifiedBy>Sarah Hewitt</cp:lastModifiedBy>
  <cp:revision>7</cp:revision>
  <dcterms:created xsi:type="dcterms:W3CDTF">2018-03-24T06:19:32Z</dcterms:created>
  <dcterms:modified xsi:type="dcterms:W3CDTF">2018-03-24T07:09:06Z</dcterms:modified>
</cp:coreProperties>
</file>

<file path=docProps/thumbnail.jpeg>
</file>